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8" r:id="rId5"/>
    <p:sldId id="287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9" r:id="rId18"/>
    <p:sldId id="280" r:id="rId19"/>
    <p:sldId id="271" r:id="rId20"/>
    <p:sldId id="272" r:id="rId21"/>
    <p:sldId id="273" r:id="rId22"/>
    <p:sldId id="281" r:id="rId23"/>
    <p:sldId id="282" r:id="rId24"/>
    <p:sldId id="283" r:id="rId25"/>
    <p:sldId id="274" r:id="rId26"/>
    <p:sldId id="275" r:id="rId27"/>
    <p:sldId id="276" r:id="rId28"/>
    <p:sldId id="277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Play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mb4FoIbx5tpqmDalrzcwSXSPa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E4CF95-998A-4584-B99F-31E2FB1B653E}">
  <a:tblStyle styleId="{BBE4CF95-998A-4584-B99F-31E2FB1B653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0"/>
            <a:ext cx="9144000" cy="115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hu-HU"/>
              <a:t>Banánia Dokumentáció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8B6F675-C8A0-D168-0559-83A7419D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"/>
            <a:ext cx="12192000" cy="68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C39384A-CBB2-D1FD-2DEB-412D5C1B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" y="0"/>
            <a:ext cx="1218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F93DED8D-3AA6-0F68-D2DB-C4D8FBD6C20E}"/>
              </a:ext>
            </a:extLst>
          </p:cNvPr>
          <p:cNvSpPr/>
          <p:nvPr/>
        </p:nvSpPr>
        <p:spPr>
          <a:xfrm>
            <a:off x="2868191" y="0"/>
            <a:ext cx="6455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főoldal kezdetben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858F0A8-700F-D27C-C841-97E7A61C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48" y="1408829"/>
            <a:ext cx="7538301" cy="40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0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BB0D9CB-63C7-EE56-9EF4-683248E8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48" y="1282046"/>
            <a:ext cx="7984503" cy="42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27A3AEE-6CA5-96B9-BA6E-6EB3C27B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8729" cy="357563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892CE9F-FB4C-9761-ECE5-2C25033B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72" y="3278899"/>
            <a:ext cx="6418728" cy="35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FCF9327-C787-670F-1DF1-D13BDA94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31" y="1379274"/>
            <a:ext cx="7645138" cy="40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8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35D00C2-35F2-79C6-5442-2E1C1B27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29" y="789778"/>
            <a:ext cx="3357660" cy="64954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DE13ED-6EEE-A8CF-2AF3-0576279A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9" y="1543207"/>
            <a:ext cx="4572281" cy="163327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13A4FB9-55A3-33DC-079A-8FC4C0715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29" y="3280363"/>
            <a:ext cx="4123765" cy="141065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C243CBB-284A-F2FC-7D0F-DE0F54FD5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29" y="4794897"/>
            <a:ext cx="4360172" cy="678009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1979D0A-3E07-CFF0-E4D6-E8A6DAD5DFC6}"/>
              </a:ext>
            </a:extLst>
          </p:cNvPr>
          <p:cNvSpPr/>
          <p:nvPr/>
        </p:nvSpPr>
        <p:spPr>
          <a:xfrm>
            <a:off x="6741265" y="0"/>
            <a:ext cx="54507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Weboldal HTML szerkezete</a:t>
            </a:r>
          </a:p>
        </p:txBody>
      </p:sp>
    </p:spTree>
    <p:extLst>
      <p:ext uri="{BB962C8B-B14F-4D97-AF65-F5344CB8AC3E}">
        <p14:creationId xmlns:p14="http://schemas.microsoft.com/office/powerpoint/2010/main" val="2595909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BA56AE8-0726-76AD-90B3-939FD2DA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3" y="1851259"/>
            <a:ext cx="2590800" cy="166729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6EE392D-8C67-C4D7-54ED-8C8E5015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3" y="3518549"/>
            <a:ext cx="2750615" cy="16672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059C731-9FAA-6200-DD59-C1945B19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3" y="5185839"/>
            <a:ext cx="2671304" cy="167216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E6E76F2-8811-FDFC-8DFD-F1A42B7DD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667" y="1382580"/>
            <a:ext cx="2847175" cy="153548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F4B232-BA4D-4567-E31C-F9BF452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568" y="2918060"/>
            <a:ext cx="3445017" cy="176893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73E60F2-B457-6E9E-7CC2-66DA4C3B6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568" y="4686991"/>
            <a:ext cx="3669888" cy="217100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64455A8-A04F-F537-85FC-1AEE34577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148" y="605368"/>
            <a:ext cx="3762094" cy="246356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2005BCB-2515-01C3-E5A3-CD6CF9AA3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2513" y="3068933"/>
            <a:ext cx="3600729" cy="2261342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3CE58D4-3312-B459-7B5E-C44D1D369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4960" y="5330275"/>
            <a:ext cx="3968282" cy="1527725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F1656C3F-52D9-86A2-2E12-0E6BDAE400D6}"/>
              </a:ext>
            </a:extLst>
          </p:cNvPr>
          <p:cNvSpPr/>
          <p:nvPr/>
        </p:nvSpPr>
        <p:spPr>
          <a:xfrm>
            <a:off x="-338870" y="4431"/>
            <a:ext cx="53670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Weboldal CSS szerkezete</a:t>
            </a:r>
            <a:endParaRPr lang="hu-H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003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9F6E0DC-5FAB-CBE5-938A-E68AB584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3" y="207650"/>
            <a:ext cx="3788606" cy="271799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9D40CC-0AD8-A35B-5D0C-162F5A77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3" y="3005124"/>
            <a:ext cx="4269506" cy="285751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4E2D20A-98BE-8B21-8F83-CE4756E0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63" y="5332282"/>
            <a:ext cx="6792969" cy="1327212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AABFCACB-0EB3-53D0-1906-FB11F772E287}"/>
              </a:ext>
            </a:extLst>
          </p:cNvPr>
          <p:cNvSpPr/>
          <p:nvPr/>
        </p:nvSpPr>
        <p:spPr>
          <a:xfrm>
            <a:off x="5629868" y="0"/>
            <a:ext cx="65621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Weboldal JavaScript szerkezete</a:t>
            </a:r>
          </a:p>
        </p:txBody>
      </p:sp>
    </p:spTree>
    <p:extLst>
      <p:ext uri="{BB962C8B-B14F-4D97-AF65-F5344CB8AC3E}">
        <p14:creationId xmlns:p14="http://schemas.microsoft.com/office/powerpoint/2010/main" val="275376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65951D9-3535-9318-4EF7-0E2D96CA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83" y="1349454"/>
            <a:ext cx="7748833" cy="4159092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7B8F307B-1DF1-FC61-2549-F1AB7D5AB206}"/>
              </a:ext>
            </a:extLst>
          </p:cNvPr>
          <p:cNvSpPr/>
          <p:nvPr/>
        </p:nvSpPr>
        <p:spPr>
          <a:xfrm>
            <a:off x="1906390" y="0"/>
            <a:ext cx="8379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Cégünkről oldal kezdetben</a:t>
            </a:r>
          </a:p>
        </p:txBody>
      </p:sp>
    </p:spTree>
    <p:extLst>
      <p:ext uri="{BB962C8B-B14F-4D97-AF65-F5344CB8AC3E}">
        <p14:creationId xmlns:p14="http://schemas.microsoft.com/office/powerpoint/2010/main" val="241592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2"/>
          <p:cNvGraphicFramePr/>
          <p:nvPr/>
        </p:nvGraphicFramePr>
        <p:xfrm>
          <a:off x="0" y="2131060"/>
          <a:ext cx="12192000" cy="2595950"/>
        </p:xfrm>
        <a:graphic>
          <a:graphicData uri="http://schemas.openxmlformats.org/drawingml/2006/table">
            <a:tbl>
              <a:tblPr firstRow="1" bandRow="1">
                <a:noFill/>
                <a:tableStyleId>{BBE4CF95-998A-4584-B99F-31E2FB1B653E}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20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30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40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Vlan 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Rendszergazda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255.255.255.248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192.168.100.15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192.168.100.47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Google Shape;90;p2"/>
          <p:cNvSpPr txBox="1"/>
          <p:nvPr/>
        </p:nvSpPr>
        <p:spPr>
          <a:xfrm>
            <a:off x="4409032" y="539496"/>
            <a:ext cx="39640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cég hálózata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CD273D6-44CB-765B-DEF4-B66088A3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097" y="1106587"/>
            <a:ext cx="8653806" cy="46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140FED1-604E-F32B-A86E-0A326DFFD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11" y="899214"/>
            <a:ext cx="9417377" cy="50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36EB26E-1334-562E-0C8F-B08B21C6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47" y="2475749"/>
            <a:ext cx="7745506" cy="190650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CB971D4-FA05-4814-1E83-2CC2D818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247" y="4960451"/>
            <a:ext cx="7745506" cy="8320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247ACF-2AFC-25ED-E18E-AC68BA19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508" y="0"/>
            <a:ext cx="5998984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A43B736-8164-D0F0-62A9-68361E0B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7" y="2244864"/>
            <a:ext cx="4531997" cy="378310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8E15C35-0D52-EDBD-10CB-990E95DA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61" y="2717571"/>
            <a:ext cx="3986768" cy="331039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54A3588-0F34-BC37-FA1C-62E333EB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392" y="-102299"/>
            <a:ext cx="5377138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2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4D00527-45F9-FEC7-1633-13D55CA5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75" y="2789300"/>
            <a:ext cx="10212225" cy="178142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1EE3CDD-1745-D105-FD3F-DAF92EF3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938" y="0"/>
            <a:ext cx="7334124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3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FBD5298-E57D-9061-A508-28258EB3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16" y="1338836"/>
            <a:ext cx="7795967" cy="418032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2874A18C-4B2B-863C-2B74-70FCDC090C73}"/>
              </a:ext>
            </a:extLst>
          </p:cNvPr>
          <p:cNvSpPr/>
          <p:nvPr/>
        </p:nvSpPr>
        <p:spPr>
          <a:xfrm>
            <a:off x="1810210" y="0"/>
            <a:ext cx="8571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Tudnivalók oldal kezdetben</a:t>
            </a:r>
          </a:p>
        </p:txBody>
      </p:sp>
    </p:spTree>
    <p:extLst>
      <p:ext uri="{BB962C8B-B14F-4D97-AF65-F5344CB8AC3E}">
        <p14:creationId xmlns:p14="http://schemas.microsoft.com/office/powerpoint/2010/main" val="20379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7B372A5-A133-A885-C680-7CC205CA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93" y="1200192"/>
            <a:ext cx="8305014" cy="44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C475E0D-8893-8AC1-5F98-D955D12D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07" y="1238545"/>
            <a:ext cx="8154186" cy="438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94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2EF9141-C09B-C4DD-43CD-21B9E295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899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49B7A81-F563-BD25-3C94-D88695B1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342899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5F1DBBB-AB61-238D-7719-7E0AB46A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6E11F5A-58C1-4023-EEF6-C5598136F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8"/>
            <a:ext cx="6096000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2DDFD7D-5B7D-E1FB-D7F8-C0552B0B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7" y="282328"/>
            <a:ext cx="5540187" cy="117900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B3D5957-3C53-76D8-F713-AF35B8A9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7" y="1560572"/>
            <a:ext cx="6869850" cy="9123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1F2F47A-5A67-89F7-2D0A-5FE2C193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7" y="2572133"/>
            <a:ext cx="8580818" cy="131243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7DFC7DF-A0B6-C5B6-55C8-8DBEC5591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7" y="4029069"/>
            <a:ext cx="9825318" cy="68497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2C0F5E4-0282-B0FE-E2C0-741C794A4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37" y="4803664"/>
            <a:ext cx="7664823" cy="70581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8C085F2-584D-427B-AB80-F24DE9FE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37" y="5604801"/>
            <a:ext cx="9583270" cy="65121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2A5F180-2CF9-7A33-9824-F6BF3959B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378" y="-55341"/>
            <a:ext cx="5998984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8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4876819" y="356616"/>
            <a:ext cx="277903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Kábelezés</a:t>
            </a:r>
            <a:endParaRPr dirty="0"/>
          </a:p>
        </p:txBody>
      </p:sp>
      <p:graphicFrame>
        <p:nvGraphicFramePr>
          <p:cNvPr id="96" name="Google Shape;96;p3"/>
          <p:cNvGraphicFramePr/>
          <p:nvPr/>
        </p:nvGraphicFramePr>
        <p:xfrm>
          <a:off x="0" y="1478618"/>
          <a:ext cx="12192000" cy="3236040"/>
        </p:xfrm>
        <a:graphic>
          <a:graphicData uri="http://schemas.openxmlformats.org/drawingml/2006/table">
            <a:tbl>
              <a:tblPr firstRow="1" bandRow="1">
                <a:noFill/>
                <a:tableStyleId>{BBE4CF95-998A-4584-B99F-31E2FB1B653E}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Switch 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Rendelésfelvétel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Pénzügy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Vezetőség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Dolgozók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Pc1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Pc2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Pc3 – f0/1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Pc6 – f0/1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f0/23-24 Port-channel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Pc4 – f0/2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Pc7 – f0/2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Pc5 – f0/3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Pc8 – f0/3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f0/21-22 Port-channel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Pc9 – f0/4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Pc10 – f0/5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strike="noStrike" cap="none"/>
                        <a:t>Pc11 – f0/6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u="none" strike="noStrike" cap="none"/>
                        <a:t>g0/1 Router 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505F70B-6638-12A6-F9E9-A78E2FB2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51" y="569258"/>
            <a:ext cx="4396401" cy="277905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E87EF02-C486-0765-8800-C491554B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152" y="3348317"/>
            <a:ext cx="4396401" cy="314368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A44F17D-479C-40F9-7E59-0F4C96DA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218"/>
            <a:ext cx="5377138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6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3096A02-0CB1-488E-4CFC-DE1C9540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1" y="735105"/>
            <a:ext cx="5077204" cy="334383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4834324-309B-E6DC-CC04-A4440A39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1" y="4199164"/>
            <a:ext cx="6816310" cy="213888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05BA9E-DE45-11D2-7506-0811139B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80" y="65955"/>
            <a:ext cx="7334124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5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1A332D3-FC4B-09BF-B36F-CF7AE32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2266950"/>
            <a:ext cx="79438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9B164051-BFFF-C92F-7537-D6F2F3336CF8}"/>
              </a:ext>
            </a:extLst>
          </p:cNvPr>
          <p:cNvSpPr/>
          <p:nvPr/>
        </p:nvSpPr>
        <p:spPr>
          <a:xfrm>
            <a:off x="4661647" y="1075765"/>
            <a:ext cx="502024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6037AA9-8DD9-5B36-1297-E06F21D99CDF}"/>
              </a:ext>
            </a:extLst>
          </p:cNvPr>
          <p:cNvSpPr/>
          <p:nvPr/>
        </p:nvSpPr>
        <p:spPr>
          <a:xfrm>
            <a:off x="7458635" y="842682"/>
            <a:ext cx="609600" cy="40341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6BA19E5-C738-CDAC-C37C-5D05AA160085}"/>
              </a:ext>
            </a:extLst>
          </p:cNvPr>
          <p:cNvSpPr/>
          <p:nvPr/>
        </p:nvSpPr>
        <p:spPr>
          <a:xfrm>
            <a:off x="3738282" y="2563906"/>
            <a:ext cx="466165" cy="2779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D988477E-B773-F0E5-6801-B00541382867}"/>
              </a:ext>
            </a:extLst>
          </p:cNvPr>
          <p:cNvSpPr/>
          <p:nvPr/>
        </p:nvSpPr>
        <p:spPr>
          <a:xfrm>
            <a:off x="1093693" y="2537012"/>
            <a:ext cx="340659" cy="33169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0648BDA-8E47-3F2B-C6E2-183D610F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0" y="2523011"/>
            <a:ext cx="365792" cy="35969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95E93BC-BA5B-0EDE-2958-5CA7CD28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0" y="2509011"/>
            <a:ext cx="365792" cy="35969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0C4E0AA-C074-A90B-0CC0-D193826F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0" y="4016189"/>
            <a:ext cx="365792" cy="35969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3AF324F-598E-3D8B-977D-38651B0B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10" y="5458813"/>
            <a:ext cx="365792" cy="359695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7D9E7E9-C2DD-FCF3-C73B-44EBC697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38" y="2882152"/>
            <a:ext cx="365792" cy="359695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62D2C5D-FBC9-D637-7013-06C3A481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810" y="3249152"/>
            <a:ext cx="365792" cy="35969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DCF2505-6FBA-0D65-CC5B-F35559E9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22" y="3282187"/>
            <a:ext cx="365792" cy="35969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203907C-B27E-786E-199D-60C5A0AD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538" y="5089261"/>
            <a:ext cx="365792" cy="35969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FA70C4B1-B37A-F8EB-08F1-3558BC0F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22" y="4713294"/>
            <a:ext cx="365792" cy="35969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97172A26-91A2-CCB9-91D4-4E9DF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810" y="4713293"/>
            <a:ext cx="365792" cy="359695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3060938-C1E4-03D3-2807-4B569221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861" y="1552134"/>
            <a:ext cx="524301" cy="329213"/>
          </a:xfrm>
          <a:prstGeom prst="rect">
            <a:avLst/>
          </a:prstGeom>
        </p:spPr>
      </p:pic>
      <p:sp>
        <p:nvSpPr>
          <p:cNvPr id="22" name="Téglalap 21">
            <a:extLst>
              <a:ext uri="{FF2B5EF4-FFF2-40B4-BE49-F238E27FC236}">
                <a16:creationId xmlns:a16="http://schemas.microsoft.com/office/drawing/2014/main" id="{65BA7448-5D3C-E8FD-C02F-03479CF01AB0}"/>
              </a:ext>
            </a:extLst>
          </p:cNvPr>
          <p:cNvSpPr/>
          <p:nvPr/>
        </p:nvSpPr>
        <p:spPr>
          <a:xfrm>
            <a:off x="3738282" y="4026601"/>
            <a:ext cx="466165" cy="2779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136983A9-ECAD-6B28-6189-5301C080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454" y="5489296"/>
            <a:ext cx="493819" cy="29873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B6C0C8B4-E683-8E43-F88D-3C74B35DB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524" y="4016189"/>
            <a:ext cx="493819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9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28017"/>
            <a:ext cx="12166295" cy="66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A2C3E85E-8693-4A1C-131A-CBF97E99A599}"/>
              </a:ext>
            </a:extLst>
          </p:cNvPr>
          <p:cNvSpPr/>
          <p:nvPr/>
        </p:nvSpPr>
        <p:spPr>
          <a:xfrm>
            <a:off x="-75928" y="2967335"/>
            <a:ext cx="123438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Weboldal tervezése</a:t>
            </a:r>
          </a:p>
        </p:txBody>
      </p:sp>
    </p:spTree>
    <p:extLst>
      <p:ext uri="{BB962C8B-B14F-4D97-AF65-F5344CB8AC3E}">
        <p14:creationId xmlns:p14="http://schemas.microsoft.com/office/powerpoint/2010/main" val="71170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D06A6F59-F84D-A2BC-10A6-BEA7A482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" y="0"/>
            <a:ext cx="1214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5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D511AA1-529F-9A2A-E546-F4EBE00A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" y="0"/>
            <a:ext cx="1216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130</Words>
  <Application>Microsoft Office PowerPoint</Application>
  <PresentationFormat>Szélesvásznú</PresentationFormat>
  <Paragraphs>70</Paragraphs>
  <Slides>31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4" baseType="lpstr">
      <vt:lpstr>Arial</vt:lpstr>
      <vt:lpstr>Play</vt:lpstr>
      <vt:lpstr>Office-téma</vt:lpstr>
      <vt:lpstr>Banánia Dokumentáció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Bence Molnár</dc:creator>
  <cp:lastModifiedBy>kerekesmark25@gmail.com</cp:lastModifiedBy>
  <cp:revision>58</cp:revision>
  <dcterms:created xsi:type="dcterms:W3CDTF">2024-10-11T23:31:36Z</dcterms:created>
  <dcterms:modified xsi:type="dcterms:W3CDTF">2024-10-20T16:15:46Z</dcterms:modified>
</cp:coreProperties>
</file>